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9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AABE7-A4DC-4B08-8C86-93CA39B35C6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EB8A-3191-4133-9D5E-8160F8E526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665570" y="2112010"/>
            <a:ext cx="4418115" cy="23595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600" b="1" dirty="0">
                <a:solidFill>
                  <a:schemeClr val="bg1"/>
                </a:solidFill>
                <a:latin typeface="XB Roya" pitchFamily="2" charset="-78"/>
                <a:cs typeface="XB Roya" pitchFamily="2" charset="-78"/>
              </a:rPr>
              <a:t>عنوان مقاله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709112" y="4654056"/>
            <a:ext cx="4374573" cy="148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latin typeface="XB Roya" pitchFamily="2" charset="-78"/>
                <a:cs typeface="XB Roya" pitchFamily="2" charset="-78"/>
              </a:rPr>
              <a:t>نویسنده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65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57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Roya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عبدی،علی</dc:creator>
  <cp:lastModifiedBy>فرضی، روناک</cp:lastModifiedBy>
  <cp:revision>15</cp:revision>
  <dcterms:created xsi:type="dcterms:W3CDTF">2017-05-28T10:42:00Z</dcterms:created>
  <dcterms:modified xsi:type="dcterms:W3CDTF">2024-09-01T06:30:25Z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